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6AD40-7AD7-4784-B0CC-2AD7976F323E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657B2-6464-4892-AD23-E36C44E6F7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861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6AD40-7AD7-4784-B0CC-2AD7976F323E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657B2-6464-4892-AD23-E36C44E6F7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4565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6AD40-7AD7-4784-B0CC-2AD7976F323E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657B2-6464-4892-AD23-E36C44E6F7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6961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6AD40-7AD7-4784-B0CC-2AD7976F323E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657B2-6464-4892-AD23-E36C44E6F7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5581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6AD40-7AD7-4784-B0CC-2AD7976F323E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657B2-6464-4892-AD23-E36C44E6F7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8787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6AD40-7AD7-4784-B0CC-2AD7976F323E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657B2-6464-4892-AD23-E36C44E6F7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1529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6AD40-7AD7-4784-B0CC-2AD7976F323E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657B2-6464-4892-AD23-E36C44E6F7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1207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6AD40-7AD7-4784-B0CC-2AD7976F323E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657B2-6464-4892-AD23-E36C44E6F7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1057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6AD40-7AD7-4784-B0CC-2AD7976F323E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657B2-6464-4892-AD23-E36C44E6F7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4418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6AD40-7AD7-4784-B0CC-2AD7976F323E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657B2-6464-4892-AD23-E36C44E6F7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7098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6AD40-7AD7-4784-B0CC-2AD7976F323E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657B2-6464-4892-AD23-E36C44E6F7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1350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6AD40-7AD7-4784-B0CC-2AD7976F323E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2657B2-6464-4892-AD23-E36C44E6F7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430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02539" y="5249012"/>
            <a:ext cx="1108588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S2. GO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analysis of differentially expressed genes in neo-tetraploid rice comparative its two parents. </a:t>
            </a:r>
            <a:endParaRPr lang="en-US" altLang="zh-CN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Note: Genes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were divided into three categories: biological process, cellular component, and molecular function.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Significant GO terms of biological process category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between up-regulation and down regulation genes.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Significant GO categories of cell component category between up-regulation and down regulation genes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Significant GO categories of molecular function category between up-regulation and down regulation genes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CN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296" y="169683"/>
            <a:ext cx="7190147" cy="515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0950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81</Words>
  <Application>Microsoft Office PowerPoint</Application>
  <PresentationFormat>宽屏</PresentationFormat>
  <Paragraphs>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Times New Roman</vt:lpstr>
      <vt:lpstr>Office 主题​​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wu jw</dc:creator>
  <cp:lastModifiedBy>Wujw</cp:lastModifiedBy>
  <cp:revision>8</cp:revision>
  <dcterms:created xsi:type="dcterms:W3CDTF">2020-03-11T01:24:31Z</dcterms:created>
  <dcterms:modified xsi:type="dcterms:W3CDTF">2020-03-20T07:40:50Z</dcterms:modified>
</cp:coreProperties>
</file>